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รูปภาพ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343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  <p:pic>
        <p:nvPicPr>
          <p:cNvPr id="10" name="รูปภาพ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1" y="0"/>
            <a:ext cx="999799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20" r:id="rId9"/>
    <p:sldLayoutId id="2147483717" r:id="rId10"/>
    <p:sldLayoutId id="2147483718" r:id="rId11"/>
    <p:sldLayoutId id="214748371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708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0</Words>
  <Application>Microsoft Office PowerPoint</Application>
  <PresentationFormat>กำหนดเอง</PresentationFormat>
  <Paragraphs>0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8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8</cp:revision>
  <dcterms:created xsi:type="dcterms:W3CDTF">2016-12-06T08:58:36Z</dcterms:created>
  <dcterms:modified xsi:type="dcterms:W3CDTF">2016-12-06T09:53:46Z</dcterms:modified>
</cp:coreProperties>
</file>