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967913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7594" y="1122363"/>
            <a:ext cx="847272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5989" y="3602038"/>
            <a:ext cx="747593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3145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1346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3288" y="365125"/>
            <a:ext cx="2149331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294" y="365125"/>
            <a:ext cx="6323395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8553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274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103" y="1709740"/>
            <a:ext cx="85973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103" y="4589465"/>
            <a:ext cx="85973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536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294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6256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607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2" y="365127"/>
            <a:ext cx="8597325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593" y="1681163"/>
            <a:ext cx="421689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593" y="2505075"/>
            <a:ext cx="4216894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46257" y="1681163"/>
            <a:ext cx="423766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46257" y="2505075"/>
            <a:ext cx="4237661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953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11328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49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7661" y="987427"/>
            <a:ext cx="504625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863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37661" y="987427"/>
            <a:ext cx="5046256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6366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รูปภาพ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05282" cy="685778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294" y="365127"/>
            <a:ext cx="85973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294" y="1825625"/>
            <a:ext cx="85973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294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1871" y="6356352"/>
            <a:ext cx="33641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9839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2637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56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0</Words>
  <Application>Microsoft Office PowerPoint</Application>
  <PresentationFormat>กำหนดเอง</PresentationFormat>
  <Paragraphs>0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7" baseType="lpstr">
      <vt:lpstr>Angsana New</vt:lpstr>
      <vt:lpstr>Arial</vt:lpstr>
      <vt:lpstr>Calibri</vt:lpstr>
      <vt:lpstr>Calibri Light</vt:lpstr>
      <vt:lpstr>Cordia New</vt:lpstr>
      <vt:lpstr>ธีมของ Office</vt:lpstr>
      <vt:lpstr>งานนำเสนอ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M TK</dc:creator>
  <cp:lastModifiedBy>M TK</cp:lastModifiedBy>
  <cp:revision>6</cp:revision>
  <dcterms:created xsi:type="dcterms:W3CDTF">2016-12-06T08:58:36Z</dcterms:created>
  <dcterms:modified xsi:type="dcterms:W3CDTF">2016-12-06T09:44:22Z</dcterms:modified>
</cp:coreProperties>
</file>